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66" r:id="rId2"/>
    <p:sldId id="265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14F"/>
    <a:srgbClr val="83CBFF"/>
    <a:srgbClr val="33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143"/>
  </p:normalViewPr>
  <p:slideViewPr>
    <p:cSldViewPr snapToGrid="0">
      <p:cViewPr varScale="1">
        <p:scale>
          <a:sx n="118" d="100"/>
          <a:sy n="118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F6FB6-D5A4-0938-DBCF-FA6361895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069EA4-4E9D-9EA1-B36A-7A2C9CD81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923935-7FCF-C4B8-ED97-4FFE361C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4F93E1-5457-CE68-A855-8B5F8E83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145B8B-17F8-CA3E-6446-55ED4E3B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51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E663D-E7C1-2C7A-5598-8749FC62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323575-FAF7-81E8-BFC6-A335AE76E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3F0661-3F3A-611F-901B-4D30F160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B7CE02-8973-2D5A-939D-1D71E59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4C5C7-B220-1D1A-47E6-114C342D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9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9C8247-B069-2BEE-00F4-31F40BF36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89E564-B587-8AC2-AC36-CAF2E50EB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583691-7848-946A-887C-6940F5BC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A6606-13FF-E397-25DD-0473D1A4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2DCAE-93D9-D1DF-AABC-9226F8E7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E4611-8E3D-ACCC-C143-E3C46EDD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6B760-7D15-2876-0AC2-8DDCF6F8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01B14-38E3-AE6E-AE00-AD36074C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FAEDC7-4645-C3EA-2E51-E1B0282E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5C3150-5107-56DC-5024-0E44AB24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41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74229-C01A-59E6-0361-8ECF9080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2F7972-A6C1-161E-9FF8-09BEF289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ED9C5A-F105-A413-3C4F-733A3EE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1DD43-0396-1ACE-5889-425E9E62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F4148A-7F6D-20AE-277A-9D09DA55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7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7926B-F976-36EB-BA57-C4E1E4F3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BF5CE8-6E32-B250-F39B-3C13FB8E1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E8D216-B247-E1F6-645F-43F463366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664EF9-3766-484B-EC54-067DB0B1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077423-953F-841E-0B84-1149C60D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328042-34F1-6ECF-0B45-722E493D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14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908E9-2EF5-A959-B108-4220557A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DF026C-1F51-8163-179F-D1F92903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EA55D5-3BEB-9118-CAD5-0E2F6AFA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AF65CA-B8EE-2CC4-035F-E919124AF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77C186-9C25-B539-EA5B-5C09340E2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44F31-B6C1-347B-539F-0470A413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935DB6-214C-BE90-8781-1E37E2D5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31E0E0-D9FC-0DCE-8FB1-90A92E59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033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09648-7ACD-A4B9-6705-F17915B2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AACFD2-D098-DF30-DFAA-273DF7B1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930E0E-1CDF-FD1E-670E-1EE9EE07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72C439-0703-18D8-5044-CF304DFD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9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83D621-4F4F-5958-5AC2-36F1A288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380816-E6F4-CC9D-2AF2-2C6646E7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AF1EED-1CA2-50B3-AE31-F1EFB46B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6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EEBD4-1364-7AF2-893E-59F22FF2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183AA-2A8C-51FD-1749-4245F0899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ED25C26-FE37-3FA3-4A49-52F5D73D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21FBDC-48DE-64F9-0379-F1CDD015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DC009C-E797-F781-63F2-7A0568D8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AFA539-D131-DDC9-1704-CD8289D2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63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8BBE2-0BFD-B0F5-B8AC-DC6F8E89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A4FBB0-B639-AC42-A027-2E53D70B7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62C103-87C9-544E-35ED-D92161A73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AB669E-0398-3732-6E4A-DC31016E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968AFC-EB30-3D3E-41FB-FBAE1BB0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9458B2-EEF8-2CC4-5403-B75EBDF7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0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5595A8-5BE1-05B1-883B-53F995D2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4D9A96-90D9-F791-3C79-2C86C1C5F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3264A-009B-40B8-310C-9B129800D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3FC79-0415-414E-B951-8810D953B42D}" type="datetimeFigureOut">
              <a:rPr lang="it-IT" smtClean="0"/>
              <a:t>18/11/24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789880-7C28-056C-14F6-27F20DFE1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41C41C-AC7B-F46C-1135-3CA7C0DA2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3316E-E0AC-4543-8D76-CCBA8F249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E5E0E0-1C70-9EB3-FFD6-B4710199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0A32F347-FC4B-8728-A339-C0B00762609D}"/>
              </a:ext>
            </a:extLst>
          </p:cNvPr>
          <p:cNvSpPr/>
          <p:nvPr/>
        </p:nvSpPr>
        <p:spPr>
          <a:xfrm>
            <a:off x="439009" y="5541059"/>
            <a:ext cx="1250416" cy="67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25C8EABC-E727-A88A-83F6-2DFEEE3F9C3C}"/>
              </a:ext>
            </a:extLst>
          </p:cNvPr>
          <p:cNvSpPr/>
          <p:nvPr/>
        </p:nvSpPr>
        <p:spPr>
          <a:xfrm>
            <a:off x="444184" y="5546188"/>
            <a:ext cx="1240063" cy="66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E9C2BB4-1207-D12E-BE3F-CE9EE5974B1E}"/>
              </a:ext>
            </a:extLst>
          </p:cNvPr>
          <p:cNvSpPr/>
          <p:nvPr/>
        </p:nvSpPr>
        <p:spPr>
          <a:xfrm>
            <a:off x="200338" y="6325122"/>
            <a:ext cx="4174198" cy="4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6EDEB4D-3312-E2AD-7A29-D8234A09AAF9}"/>
              </a:ext>
            </a:extLst>
          </p:cNvPr>
          <p:cNvSpPr txBox="1">
            <a:spLocks/>
          </p:cNvSpPr>
          <p:nvPr/>
        </p:nvSpPr>
        <p:spPr>
          <a:xfrm>
            <a:off x="4021192" y="2424534"/>
            <a:ext cx="3755822" cy="476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Candara" panose="020E0502030303020204" pitchFamily="34" charset="0"/>
              </a:rPr>
              <a:t>Title of the </a:t>
            </a:r>
            <a:r>
              <a:rPr lang="it-IT" sz="2400" b="1" dirty="0" err="1">
                <a:latin typeface="Candara" panose="020E0502030303020204" pitchFamily="34" charset="0"/>
              </a:rPr>
              <a:t>presentation</a:t>
            </a:r>
            <a:r>
              <a:rPr lang="it-IT" sz="2400" b="1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3588344C-80F8-CE4E-05E5-9C9D0B1A5FFC}"/>
              </a:ext>
            </a:extLst>
          </p:cNvPr>
          <p:cNvSpPr txBox="1">
            <a:spLocks/>
          </p:cNvSpPr>
          <p:nvPr/>
        </p:nvSpPr>
        <p:spPr>
          <a:xfrm>
            <a:off x="4558172" y="3429000"/>
            <a:ext cx="2681862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err="1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Authors</a:t>
            </a:r>
            <a:endParaRPr lang="it-IT" sz="1400" dirty="0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</a:endParaRPr>
          </a:p>
          <a:p>
            <a:pPr algn="ctr"/>
            <a:endParaRPr lang="it-IT" sz="1400" dirty="0">
              <a:solidFill>
                <a:schemeClr val="tx1"/>
              </a:solidFill>
              <a:latin typeface="Candara" panose="020E0502030303020204" pitchFamily="34" charset="0"/>
              <a:ea typeface="+mj-ea"/>
              <a:cs typeface="+mj-cs"/>
            </a:endParaRPr>
          </a:p>
          <a:p>
            <a:pPr algn="ctr"/>
            <a:r>
              <a:rPr lang="it-IT" sz="1400" dirty="0" err="1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Affiliation</a:t>
            </a:r>
            <a:r>
              <a:rPr lang="it-IT" sz="1400" dirty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6" name="Mezza cornice 5">
            <a:extLst>
              <a:ext uri="{FF2B5EF4-FFF2-40B4-BE49-F238E27FC236}">
                <a16:creationId xmlns:a16="http://schemas.microsoft.com/office/drawing/2014/main" id="{643AA597-9BCF-A32B-4FBF-EFEE907162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2057400" cy="1839686"/>
          </a:xfrm>
          <a:prstGeom prst="halfFrame">
            <a:avLst>
              <a:gd name="adj1" fmla="val 9957"/>
              <a:gd name="adj2" fmla="val 10036"/>
            </a:avLst>
          </a:prstGeom>
          <a:solidFill>
            <a:srgbClr val="1741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824A1B-EA1C-3D25-6137-A8F2BAA33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770" y="10886"/>
            <a:ext cx="12170230" cy="1403608"/>
          </a:xfrm>
          <a:prstGeom prst="rect">
            <a:avLst/>
          </a:prstGeom>
          <a:noFill/>
          <a:ln w="28575">
            <a:solidFill>
              <a:srgbClr val="1741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AACF0F6-653F-C779-3093-95E7455B82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30172"/>
            <a:ext cx="12170230" cy="1306055"/>
          </a:xfrm>
          <a:prstGeom prst="rect">
            <a:avLst/>
          </a:prstGeom>
          <a:noFill/>
          <a:ln w="28575">
            <a:solidFill>
              <a:srgbClr val="1741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4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EA918-AFE1-783A-86B4-D2472802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DF4774FF-C610-38CA-4FCA-B0DCDE92DF4B}"/>
              </a:ext>
            </a:extLst>
          </p:cNvPr>
          <p:cNvSpPr/>
          <p:nvPr/>
        </p:nvSpPr>
        <p:spPr>
          <a:xfrm>
            <a:off x="439009" y="5541059"/>
            <a:ext cx="1250416" cy="67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DFCE363-FAC2-2E00-288D-8C67EA5275B5}"/>
              </a:ext>
            </a:extLst>
          </p:cNvPr>
          <p:cNvSpPr/>
          <p:nvPr/>
        </p:nvSpPr>
        <p:spPr>
          <a:xfrm>
            <a:off x="444184" y="5546188"/>
            <a:ext cx="1240063" cy="66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0DD6DB5-FFA3-0100-E0B0-5BAB88DA5CC1}"/>
              </a:ext>
            </a:extLst>
          </p:cNvPr>
          <p:cNvSpPr/>
          <p:nvPr/>
        </p:nvSpPr>
        <p:spPr>
          <a:xfrm>
            <a:off x="200338" y="6325122"/>
            <a:ext cx="4174198" cy="4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C28EDCF-E065-433D-EE8D-916E33248F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14494"/>
            <a:ext cx="12192000" cy="5443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77557D-FF82-CEB4-0387-1A94EB6213D4}"/>
              </a:ext>
            </a:extLst>
          </p:cNvPr>
          <p:cNvSpPr txBox="1">
            <a:spLocks/>
          </p:cNvSpPr>
          <p:nvPr/>
        </p:nvSpPr>
        <p:spPr>
          <a:xfrm>
            <a:off x="4755069" y="3190498"/>
            <a:ext cx="2681862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rPr>
              <a:t>Text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941C90-BE52-1EBD-41CD-86C29D59B9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886"/>
            <a:ext cx="12192000" cy="1403608"/>
          </a:xfrm>
          <a:prstGeom prst="rect">
            <a:avLst/>
          </a:prstGeom>
          <a:noFill/>
          <a:ln w="28575">
            <a:solidFill>
              <a:srgbClr val="1741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095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1346</TotalTime>
  <Words>13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Candara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Turco</dc:creator>
  <cp:lastModifiedBy>Ludovica Presta</cp:lastModifiedBy>
  <cp:revision>13</cp:revision>
  <cp:lastPrinted>2024-11-13T09:27:11Z</cp:lastPrinted>
  <dcterms:created xsi:type="dcterms:W3CDTF">2024-11-11T08:49:01Z</dcterms:created>
  <dcterms:modified xsi:type="dcterms:W3CDTF">2024-11-18T11:02:45Z</dcterms:modified>
</cp:coreProperties>
</file>